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57" r:id="rId5"/>
    <p:sldId id="260" r:id="rId6"/>
    <p:sldId id="262" r:id="rId7"/>
    <p:sldId id="264" r:id="rId8"/>
    <p:sldId id="263"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69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722D3BD-2F46-4BF9-876B-D208E0C6C73F}" type="datetimeFigureOut">
              <a:rPr lang="en-US" smtClean="0"/>
              <a:t>4/12/2010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79D2E7E-BB9E-42CC-9F7F-E0136E11F5A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22D3BD-2F46-4BF9-876B-D208E0C6C73F}" type="datetimeFigureOut">
              <a:rPr lang="en-US" smtClean="0"/>
              <a:t>4/12/2010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79D2E7E-BB9E-42CC-9F7F-E0136E11F5A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22D3BD-2F46-4BF9-876B-D208E0C6C73F}" type="datetimeFigureOut">
              <a:rPr lang="en-US" smtClean="0"/>
              <a:t>4/12/2010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79D2E7E-BB9E-42CC-9F7F-E0136E11F5A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22D3BD-2F46-4BF9-876B-D208E0C6C73F}" type="datetimeFigureOut">
              <a:rPr lang="en-US" smtClean="0"/>
              <a:t>4/12/2010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79D2E7E-BB9E-42CC-9F7F-E0136E11F5AD}"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722D3BD-2F46-4BF9-876B-D208E0C6C73F}" type="datetimeFigureOut">
              <a:rPr lang="en-US" smtClean="0"/>
              <a:t>4/12/2010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79D2E7E-BB9E-42CC-9F7F-E0136E11F5AD}"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722D3BD-2F46-4BF9-876B-D208E0C6C73F}" type="datetimeFigureOut">
              <a:rPr lang="en-US" smtClean="0"/>
              <a:t>4/12/2010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79D2E7E-BB9E-42CC-9F7F-E0136E11F5AD}"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722D3BD-2F46-4BF9-876B-D208E0C6C73F}" type="datetimeFigureOut">
              <a:rPr lang="en-US" smtClean="0"/>
              <a:t>4/12/2010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79D2E7E-BB9E-42CC-9F7F-E0136E11F5A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722D3BD-2F46-4BF9-876B-D208E0C6C73F}" type="datetimeFigureOut">
              <a:rPr lang="en-US" smtClean="0"/>
              <a:t>4/12/2010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79D2E7E-BB9E-42CC-9F7F-E0136E11F5AD}"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722D3BD-2F46-4BF9-876B-D208E0C6C73F}" type="datetimeFigureOut">
              <a:rPr lang="en-US" smtClean="0"/>
              <a:t>4/12/2010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79D2E7E-BB9E-42CC-9F7F-E0136E11F5A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722D3BD-2F46-4BF9-876B-D208E0C6C73F}" type="datetimeFigureOut">
              <a:rPr lang="en-US" smtClean="0"/>
              <a:t>4/12/2010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79D2E7E-BB9E-42CC-9F7F-E0136E11F5A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722D3BD-2F46-4BF9-876B-D208E0C6C73F}" type="datetimeFigureOut">
              <a:rPr lang="en-US" smtClean="0"/>
              <a:t>4/12/2010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79D2E7E-BB9E-42CC-9F7F-E0136E11F5AD}"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722D3BD-2F46-4BF9-876B-D208E0C6C73F}" type="datetimeFigureOut">
              <a:rPr lang="en-US" smtClean="0"/>
              <a:t>4/12/2010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9D2E7E-BB9E-42CC-9F7F-E0136E11F5A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mailto:nislercheryl@aasd.k12.wi.u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Education For Healthy Kids</a:t>
            </a:r>
            <a:br>
              <a:rPr lang="en-US" dirty="0" smtClean="0"/>
            </a:br>
            <a:r>
              <a:rPr lang="en-US" dirty="0" smtClean="0"/>
              <a:t>Summer Institute</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Began in 1995 looking at how to spend money from the Tobacco settlement</a:t>
            </a:r>
          </a:p>
          <a:p>
            <a:pPr>
              <a:buNone/>
            </a:pPr>
            <a:endParaRPr lang="en-US" dirty="0" smtClean="0"/>
          </a:p>
          <a:p>
            <a:r>
              <a:rPr lang="en-US" dirty="0" smtClean="0"/>
              <a:t>Started a program that increased physical education and integrated health into curriculum</a:t>
            </a:r>
          </a:p>
          <a:p>
            <a:pPr>
              <a:buNone/>
            </a:pPr>
            <a:endParaRPr lang="en-US" dirty="0" smtClean="0"/>
          </a:p>
          <a:p>
            <a:r>
              <a:rPr lang="en-US" dirty="0" smtClean="0"/>
              <a:t>Achieved tremendous results physically, improved academic scores in reading and math.</a:t>
            </a:r>
            <a:endParaRPr lang="en-US" dirty="0"/>
          </a:p>
        </p:txBody>
      </p:sp>
      <p:sp>
        <p:nvSpPr>
          <p:cNvPr id="2" name="Title 1"/>
          <p:cNvSpPr>
            <a:spLocks noGrp="1"/>
          </p:cNvSpPr>
          <p:nvPr>
            <p:ph type="title"/>
          </p:nvPr>
        </p:nvSpPr>
        <p:spPr/>
        <p:txBody>
          <a:bodyPr>
            <a:normAutofit/>
          </a:bodyPr>
          <a:lstStyle/>
          <a:p>
            <a:r>
              <a:rPr lang="en-US" dirty="0" smtClean="0"/>
              <a:t>Start of EHK</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Goal was to expand program to other schools in the district</a:t>
            </a:r>
          </a:p>
          <a:p>
            <a:pPr>
              <a:buNone/>
            </a:pPr>
            <a:endParaRPr lang="en-US" dirty="0" smtClean="0"/>
          </a:p>
          <a:p>
            <a:r>
              <a:rPr lang="en-US" dirty="0" smtClean="0"/>
              <a:t>Prohibited by funding </a:t>
            </a:r>
          </a:p>
          <a:p>
            <a:pPr>
              <a:buNone/>
            </a:pPr>
            <a:endParaRPr lang="en-US" dirty="0" smtClean="0"/>
          </a:p>
          <a:p>
            <a:r>
              <a:rPr lang="en-US" dirty="0" smtClean="0"/>
              <a:t>Board wanted to expand program but could not support more physical education</a:t>
            </a:r>
          </a:p>
          <a:p>
            <a:pPr>
              <a:buNone/>
            </a:pPr>
            <a:endParaRPr lang="en-US" dirty="0" smtClean="0"/>
          </a:p>
          <a:p>
            <a:r>
              <a:rPr lang="en-US" dirty="0" smtClean="0"/>
              <a:t>EHK-SI was born</a:t>
            </a:r>
            <a:endParaRPr lang="en-US" dirty="0"/>
          </a:p>
        </p:txBody>
      </p:sp>
      <p:sp>
        <p:nvSpPr>
          <p:cNvPr id="2" name="Title 1"/>
          <p:cNvSpPr>
            <a:spLocks noGrp="1"/>
          </p:cNvSpPr>
          <p:nvPr>
            <p:ph type="title"/>
          </p:nvPr>
        </p:nvSpPr>
        <p:spPr/>
        <p:txBody>
          <a:bodyPr>
            <a:normAutofit/>
          </a:bodyPr>
          <a:lstStyle/>
          <a:p>
            <a:r>
              <a:rPr lang="en-US" dirty="0" smtClean="0"/>
              <a:t>Expansion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Students who are well nourished and physically fit achieve better academically</a:t>
            </a:r>
          </a:p>
          <a:p>
            <a:pPr>
              <a:buNone/>
            </a:pPr>
            <a:endParaRPr lang="en-US" dirty="0" smtClean="0"/>
          </a:p>
          <a:p>
            <a:r>
              <a:rPr lang="en-US" dirty="0" smtClean="0"/>
              <a:t>EHK-SI provides school communities with research-based knowledge about good nutrition and fitness</a:t>
            </a:r>
          </a:p>
          <a:p>
            <a:pPr>
              <a:buNone/>
            </a:pPr>
            <a:endParaRPr lang="en-US" dirty="0" smtClean="0"/>
          </a:p>
          <a:p>
            <a:r>
              <a:rPr lang="en-US" dirty="0" smtClean="0"/>
              <a:t>Information that is learned at the institute is applied to school environments to promote healthy lifestyles.</a:t>
            </a:r>
          </a:p>
          <a:p>
            <a:endParaRPr lang="en-US" dirty="0"/>
          </a:p>
        </p:txBody>
      </p:sp>
      <p:sp>
        <p:nvSpPr>
          <p:cNvPr id="2" name="Title 1"/>
          <p:cNvSpPr>
            <a:spLocks noGrp="1"/>
          </p:cNvSpPr>
          <p:nvPr>
            <p:ph type="title"/>
          </p:nvPr>
        </p:nvSpPr>
        <p:spPr/>
        <p:txBody>
          <a:bodyPr/>
          <a:lstStyle/>
          <a:p>
            <a:r>
              <a:rPr lang="en-US" dirty="0" smtClean="0"/>
              <a:t>Purpose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Nationally known key note speakers come in to speak current topics that influence the school environment</a:t>
            </a:r>
          </a:p>
          <a:p>
            <a:pPr>
              <a:buNone/>
            </a:pPr>
            <a:endParaRPr lang="en-US" dirty="0" smtClean="0"/>
          </a:p>
          <a:p>
            <a:r>
              <a:rPr lang="en-US" dirty="0" smtClean="0"/>
              <a:t>Teams from school districts consisting of administrator, PE teacher, and two classroom teachers </a:t>
            </a:r>
          </a:p>
          <a:p>
            <a:pPr>
              <a:buNone/>
            </a:pPr>
            <a:endParaRPr lang="en-US" dirty="0" smtClean="0"/>
          </a:p>
          <a:p>
            <a:r>
              <a:rPr lang="en-US" dirty="0" smtClean="0"/>
              <a:t>Collaboration time is given for teams to develop an action plan for their school</a:t>
            </a:r>
            <a:endParaRPr lang="en-US" dirty="0"/>
          </a:p>
        </p:txBody>
      </p:sp>
      <p:sp>
        <p:nvSpPr>
          <p:cNvPr id="2" name="Title 1"/>
          <p:cNvSpPr>
            <a:spLocks noGrp="1"/>
          </p:cNvSpPr>
          <p:nvPr>
            <p:ph type="title"/>
          </p:nvPr>
        </p:nvSpPr>
        <p:spPr/>
        <p:txBody>
          <a:bodyPr>
            <a:normAutofit fontScale="90000"/>
          </a:bodyPr>
          <a:lstStyle/>
          <a:p>
            <a:r>
              <a:rPr lang="en-US" dirty="0" smtClean="0"/>
              <a:t>What does the Institute look like?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Speakers</a:t>
            </a:r>
            <a:endParaRPr lang="en-US" dirty="0"/>
          </a:p>
        </p:txBody>
      </p:sp>
      <p:sp>
        <p:nvSpPr>
          <p:cNvPr id="5" name="Text Placeholder 4"/>
          <p:cNvSpPr>
            <a:spLocks noGrp="1"/>
          </p:cNvSpPr>
          <p:nvPr>
            <p:ph type="body" idx="1"/>
          </p:nvPr>
        </p:nvSpPr>
        <p:spPr/>
        <p:txBody>
          <a:bodyPr/>
          <a:lstStyle/>
          <a:p>
            <a:r>
              <a:rPr lang="en-US" dirty="0" smtClean="0"/>
              <a:t>Day 1</a:t>
            </a:r>
            <a:endParaRPr lang="en-US" dirty="0"/>
          </a:p>
        </p:txBody>
      </p:sp>
      <p:sp>
        <p:nvSpPr>
          <p:cNvPr id="7" name="Text Placeholder 6"/>
          <p:cNvSpPr>
            <a:spLocks noGrp="1"/>
          </p:cNvSpPr>
          <p:nvPr>
            <p:ph type="body" sz="half" idx="3"/>
          </p:nvPr>
        </p:nvSpPr>
        <p:spPr/>
        <p:txBody>
          <a:bodyPr/>
          <a:lstStyle/>
          <a:p>
            <a:r>
              <a:rPr lang="en-US" dirty="0" smtClean="0"/>
              <a:t>Day 2</a:t>
            </a:r>
            <a:endParaRPr lang="en-US" dirty="0"/>
          </a:p>
        </p:txBody>
      </p:sp>
      <p:sp>
        <p:nvSpPr>
          <p:cNvPr id="6" name="Content Placeholder 5"/>
          <p:cNvSpPr>
            <a:spLocks noGrp="1"/>
          </p:cNvSpPr>
          <p:nvPr>
            <p:ph sz="quarter" idx="2"/>
          </p:nvPr>
        </p:nvSpPr>
        <p:spPr/>
        <p:txBody>
          <a:bodyPr>
            <a:normAutofit fontScale="32500" lnSpcReduction="20000"/>
          </a:bodyPr>
          <a:lstStyle/>
          <a:p>
            <a:r>
              <a:rPr lang="en-US" b="1" dirty="0"/>
              <a:t>Paul Zientarski</a:t>
            </a:r>
            <a:endParaRPr lang="en-US" dirty="0"/>
          </a:p>
          <a:p>
            <a:r>
              <a:rPr lang="en-US" dirty="0"/>
              <a:t>Paul is the originator of the Learning Readiness Physical          Education program in Naperville, IL and  has appeared on ABC, CBS, NBC, FOX, HBO, ESPN, CBC, NCTV and Public radio.  Participants will learn about a unique program that pairs Physical Education with classes in Literacy and Mathematics.  Based upon the findings in Dr. John </a:t>
            </a:r>
            <a:r>
              <a:rPr lang="en-US" dirty="0" err="1"/>
              <a:t>Ratey's</a:t>
            </a:r>
            <a:r>
              <a:rPr lang="en-US" dirty="0"/>
              <a:t> book, "SPARK: The Revolutionary Science of Exercise and the Brain,"                 research shows that the brain needs physical activity to      enhance learning in any curricular area.  Using data from five years of experimentation at Naperville Central High School, this presentation will prove that exercise can be used as a solution to learning and behavioral problems.</a:t>
            </a:r>
          </a:p>
          <a:p>
            <a:r>
              <a:rPr lang="en-US" b="1" dirty="0"/>
              <a:t> </a:t>
            </a:r>
            <a:endParaRPr lang="en-US" dirty="0"/>
          </a:p>
          <a:p>
            <a:r>
              <a:rPr lang="en-US" b="1" dirty="0"/>
              <a:t>Judd Allen, Ph.D.</a:t>
            </a:r>
            <a:endParaRPr lang="en-US" dirty="0"/>
          </a:p>
          <a:p>
            <a:r>
              <a:rPr lang="en-US" dirty="0"/>
              <a:t>Dr. Allen serves on the editorial board of the American Journal of Health Promotion, is a member of the Board of Directors of the National Wellness Institute, was a research analyst at   Memorial Sloan-Kettering Cancer Center and has served on  Vermont Governor’s Council for Physical Fitness. He has   authored more than 50 books, journals, and articles.  Dr. Allen’s presentation, “Bringing Wellness Home”, will help us:</a:t>
            </a:r>
          </a:p>
          <a:p>
            <a:r>
              <a:rPr lang="en-US" dirty="0"/>
              <a:t>· Create a wellness vision</a:t>
            </a:r>
          </a:p>
          <a:p>
            <a:r>
              <a:rPr lang="en-US" dirty="0"/>
              <a:t>· Address day-to-day influences</a:t>
            </a:r>
          </a:p>
          <a:p>
            <a:r>
              <a:rPr lang="en-US" dirty="0"/>
              <a:t>· Support lifestyle changes/goals</a:t>
            </a:r>
          </a:p>
          <a:p>
            <a:r>
              <a:rPr lang="en-US" dirty="0"/>
              <a:t>· Foster healthy, household relationships</a:t>
            </a:r>
          </a:p>
          <a:p>
            <a:r>
              <a:rPr lang="en-US" dirty="0"/>
              <a:t> </a:t>
            </a:r>
          </a:p>
          <a:p>
            <a:endParaRPr lang="en-US" dirty="0"/>
          </a:p>
        </p:txBody>
      </p:sp>
      <p:sp>
        <p:nvSpPr>
          <p:cNvPr id="8" name="Content Placeholder 7"/>
          <p:cNvSpPr>
            <a:spLocks noGrp="1"/>
          </p:cNvSpPr>
          <p:nvPr>
            <p:ph sz="quarter" idx="4"/>
          </p:nvPr>
        </p:nvSpPr>
        <p:spPr/>
        <p:txBody>
          <a:bodyPr>
            <a:normAutofit fontScale="55000" lnSpcReduction="20000"/>
          </a:bodyPr>
          <a:lstStyle/>
          <a:p>
            <a:r>
              <a:rPr lang="en-US" b="1" dirty="0" smtClean="0"/>
              <a:t>Erin Dummert</a:t>
            </a:r>
            <a:endParaRPr lang="en-US" dirty="0" smtClean="0"/>
          </a:p>
          <a:p>
            <a:r>
              <a:rPr lang="en-US" dirty="0" smtClean="0"/>
              <a:t>Erin earned her degree in dietetics from UW-Madison and owns a private nutrition counseling business called Madam Nutrition which assists individuals and families in putting good nutrition into practice. Erin is a nationally recognized expert in cancer nutrition, has written for various scholarly and popular literature publications and is a peer-reviewer for the American Dietetic Association and the Oncology Dietetic Practice Group.  “Food is fuel, and Americans are running on empty!  Constantly on the go and needing quick meals and snacks, we often turn to vending machines, snack-packs, and fast food, which provide us with little more than fat, sugar and empty calories.  Whether you’re a busy professional, a stay at home parent, or a growing child, this session will give you the tools you need to fuel your body for</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No cost for teams to attend</a:t>
            </a:r>
          </a:p>
          <a:p>
            <a:pPr>
              <a:buNone/>
            </a:pPr>
            <a:endParaRPr lang="en-US" dirty="0" smtClean="0"/>
          </a:p>
          <a:p>
            <a:r>
              <a:rPr lang="en-US" dirty="0" smtClean="0"/>
              <a:t>Teams collaborate together to implement a plan that is designed for their school community </a:t>
            </a:r>
          </a:p>
          <a:p>
            <a:pPr>
              <a:buNone/>
            </a:pPr>
            <a:endParaRPr lang="en-US" dirty="0" smtClean="0"/>
          </a:p>
          <a:p>
            <a:r>
              <a:rPr lang="en-US" dirty="0" smtClean="0"/>
              <a:t>Teams can submit an action plan to improve school environment and receive $250</a:t>
            </a:r>
          </a:p>
          <a:p>
            <a:pPr>
              <a:buNone/>
            </a:pPr>
            <a:endParaRPr lang="en-US" dirty="0" smtClean="0"/>
          </a:p>
          <a:p>
            <a:endParaRPr lang="en-US" dirty="0" smtClean="0"/>
          </a:p>
          <a:p>
            <a:pPr>
              <a:buNone/>
            </a:pPr>
            <a:endParaRPr lang="en-US" dirty="0"/>
          </a:p>
        </p:txBody>
      </p:sp>
      <p:sp>
        <p:nvSpPr>
          <p:cNvPr id="2" name="Title 1"/>
          <p:cNvSpPr>
            <a:spLocks noGrp="1"/>
          </p:cNvSpPr>
          <p:nvPr>
            <p:ph type="title"/>
          </p:nvPr>
        </p:nvSpPr>
        <p:spPr/>
        <p:txBody>
          <a:bodyPr>
            <a:normAutofit fontScale="90000"/>
          </a:bodyPr>
          <a:lstStyle/>
          <a:p>
            <a:r>
              <a:rPr lang="en-US" dirty="0" smtClean="0"/>
              <a:t>Teams are encouraged to develop action plans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smtClean="0"/>
              <a:t>Nutrition breaks</a:t>
            </a:r>
          </a:p>
          <a:p>
            <a:r>
              <a:rPr lang="en-US" dirty="0" smtClean="0"/>
              <a:t>Classroom activity breaks to improve academics</a:t>
            </a:r>
          </a:p>
          <a:p>
            <a:r>
              <a:rPr lang="en-US" dirty="0" smtClean="0"/>
              <a:t>Safety nights</a:t>
            </a:r>
          </a:p>
          <a:p>
            <a:r>
              <a:rPr lang="en-US" dirty="0" smtClean="0"/>
              <a:t>Health Fairs</a:t>
            </a:r>
          </a:p>
          <a:p>
            <a:r>
              <a:rPr lang="en-US" dirty="0" smtClean="0"/>
              <a:t>Developing clubs at the high schools</a:t>
            </a:r>
          </a:p>
          <a:p>
            <a:endParaRPr lang="en-US" dirty="0"/>
          </a:p>
        </p:txBody>
      </p:sp>
      <p:sp>
        <p:nvSpPr>
          <p:cNvPr id="4" name="Content Placeholder 3"/>
          <p:cNvSpPr>
            <a:spLocks noGrp="1"/>
          </p:cNvSpPr>
          <p:nvPr>
            <p:ph sz="half" idx="2"/>
          </p:nvPr>
        </p:nvSpPr>
        <p:spPr/>
        <p:txBody>
          <a:bodyPr/>
          <a:lstStyle/>
          <a:p>
            <a:r>
              <a:rPr lang="en-US" dirty="0" smtClean="0"/>
              <a:t>Improving staff wellness</a:t>
            </a:r>
          </a:p>
          <a:p>
            <a:r>
              <a:rPr lang="en-US" dirty="0" smtClean="0"/>
              <a:t>Planning a walk events like walk to school day that supports Safe Routes to Schools</a:t>
            </a:r>
          </a:p>
          <a:p>
            <a:r>
              <a:rPr lang="en-US" dirty="0" smtClean="0"/>
              <a:t>Providing water bottles for staff and students</a:t>
            </a:r>
            <a:endParaRPr lang="en-US" dirty="0"/>
          </a:p>
        </p:txBody>
      </p:sp>
      <p:sp>
        <p:nvSpPr>
          <p:cNvPr id="2" name="Title 1"/>
          <p:cNvSpPr>
            <a:spLocks noGrp="1"/>
          </p:cNvSpPr>
          <p:nvPr>
            <p:ph type="title"/>
          </p:nvPr>
        </p:nvSpPr>
        <p:spPr/>
        <p:txBody>
          <a:bodyPr/>
          <a:lstStyle/>
          <a:p>
            <a:r>
              <a:rPr lang="en-US" dirty="0" smtClean="0"/>
              <a:t>Action Plan Examples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August 11 &amp;12, 2010 at Appleton East High School</a:t>
            </a:r>
          </a:p>
          <a:p>
            <a:r>
              <a:rPr lang="en-US" dirty="0" smtClean="0"/>
              <a:t>Contact Cheryl </a:t>
            </a:r>
            <a:r>
              <a:rPr lang="en-US" dirty="0" err="1" smtClean="0"/>
              <a:t>Nisler</a:t>
            </a:r>
            <a:r>
              <a:rPr lang="en-US" dirty="0" smtClean="0"/>
              <a:t> to register or ask for a flyer 920-832-6301 or email </a:t>
            </a:r>
            <a:r>
              <a:rPr lang="en-US" dirty="0" smtClean="0">
                <a:hlinkClick r:id="rId2"/>
              </a:rPr>
              <a:t>nislercheryl@aasd.k12.wi.us</a:t>
            </a:r>
            <a:r>
              <a:rPr lang="en-US" dirty="0" smtClean="0"/>
              <a:t> </a:t>
            </a:r>
            <a:endParaRPr lang="en-US" dirty="0"/>
          </a:p>
        </p:txBody>
      </p:sp>
      <p:sp>
        <p:nvSpPr>
          <p:cNvPr id="2" name="Title 1"/>
          <p:cNvSpPr>
            <a:spLocks noGrp="1"/>
          </p:cNvSpPr>
          <p:nvPr>
            <p:ph type="title"/>
          </p:nvPr>
        </p:nvSpPr>
        <p:spPr/>
        <p:txBody>
          <a:bodyPr>
            <a:normAutofit/>
          </a:bodyPr>
          <a:lstStyle/>
          <a:p>
            <a:r>
              <a:rPr lang="en-US" dirty="0" smtClean="0"/>
              <a:t>Dates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49</TotalTime>
  <Words>516</Words>
  <Application>Microsoft Office PowerPoint</Application>
  <PresentationFormat>On-screen Show (4:3)</PresentationFormat>
  <Paragraphs>61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Education For Healthy Kids Summer Institute</vt:lpstr>
      <vt:lpstr>Start of EHK</vt:lpstr>
      <vt:lpstr>Expansion</vt:lpstr>
      <vt:lpstr>Purpose</vt:lpstr>
      <vt:lpstr>What does the Institute look like?</vt:lpstr>
      <vt:lpstr>Speakers</vt:lpstr>
      <vt:lpstr>Teams are encouraged to develop action plans</vt:lpstr>
      <vt:lpstr>Action Plan Examples</vt:lpstr>
      <vt:lpstr>Dates</vt:lpstr>
    </vt:vector>
  </TitlesOfParts>
  <Company>Appleton Area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For Healthy Kid Summer Institue</dc:title>
  <dc:creator>duranmikki</dc:creator>
  <cp:lastModifiedBy>duranmikki</cp:lastModifiedBy>
  <cp:revision>5</cp:revision>
  <dcterms:created xsi:type="dcterms:W3CDTF">2010-04-12T13:09:32Z</dcterms:created>
  <dcterms:modified xsi:type="dcterms:W3CDTF">2010-04-12T13:58:36Z</dcterms:modified>
</cp:coreProperties>
</file>